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6" r:id="rId5"/>
    <p:sldId id="278" r:id="rId6"/>
    <p:sldId id="267" r:id="rId7"/>
    <p:sldId id="268" r:id="rId8"/>
    <p:sldId id="269" r:id="rId9"/>
    <p:sldId id="270" r:id="rId10"/>
    <p:sldId id="271" r:id="rId11"/>
    <p:sldId id="272" r:id="rId12"/>
    <p:sldId id="273" r:id="rId13"/>
    <p:sldId id="274" r:id="rId14"/>
    <p:sldId id="275" r:id="rId15"/>
    <p:sldId id="276"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66" d="100"/>
          <a:sy n="66" d="100"/>
        </p:scale>
        <p:origin x="6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8/5/2023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dirty="0"/>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DA85BB-8327-437A-900F-6A3DB7A5ABC9}"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973878A-9A6C-446F-AE2D-FA0E8037C59B}" type="datetime1">
              <a:rPr lang="en-US" smtClean="0"/>
              <a:t>8/5/2023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CC5687-D9F1-45E2-A621-A964456C9C51}"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D05D98-6779-42E9-AA36-C6D6C2CA339B}"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14117-4E55-454A-B008-5B316A3C4A1E}"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685336-EDD6-4B11-BDCB-D9716D9D0CAD}"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90B30B-3EA6-4689-8E7C-D798375DFD60}"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5E6C6-E680-4C09-9A82-6D6D4A458B45}"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7BBFA-E374-465F-B18D-F6CE71921593}"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FA0BC-E7BB-4D55-8710-E8474A66771E}"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EFD0D0-99D2-4A10-AC62-6E2E6CF7A9EE}"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F7DEDF-EB2B-4F7F-B2DF-97C28C8FCBC9}" type="datetime1">
              <a:rPr lang="en-US" smtClean="0"/>
              <a:t>8/5/2023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780351-56D7-412F-9F2E-17819DF3B01D}" type="datetime1">
              <a:rPr lang="en-US" smtClean="0"/>
              <a:t>8/5/2023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8/5/2023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8/5/2023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684211" y="685799"/>
            <a:ext cx="9412689" cy="2971801"/>
          </a:xfrm>
        </p:spPr>
        <p:txBody>
          <a:bodyPr>
            <a:normAutofit/>
          </a:bodyPr>
          <a:lstStyle/>
          <a:p>
            <a:r>
              <a:rPr lang="en-US" dirty="0"/>
              <a:t>National safety Day portal</a:t>
            </a:r>
          </a:p>
        </p:txBody>
      </p:sp>
      <p:sp>
        <p:nvSpPr>
          <p:cNvPr id="3" name="Subtitle 2">
            <a:extLst>
              <a:ext uri="{FF2B5EF4-FFF2-40B4-BE49-F238E27FC236}">
                <a16:creationId xmlns:a16="http://schemas.microsoft.com/office/drawing/2014/main" id="{150012D5-B732-49FA-8D2C-A5C52B3641FB}"/>
              </a:ext>
            </a:extLst>
          </p:cNvPr>
          <p:cNvSpPr>
            <a:spLocks noGrp="1"/>
          </p:cNvSpPr>
          <p:nvPr>
            <p:ph type="subTitle" idx="1"/>
          </p:nvPr>
        </p:nvSpPr>
        <p:spPr>
          <a:xfrm>
            <a:off x="684212" y="3843867"/>
            <a:ext cx="6765100" cy="1947333"/>
          </a:xfrm>
        </p:spPr>
        <p:txBody>
          <a:bodyPr>
            <a:normAutofit/>
          </a:bodyPr>
          <a:lstStyle/>
          <a:p>
            <a:r>
              <a:rPr lang="en-US" dirty="0">
                <a:solidFill>
                  <a:schemeClr val="tx1"/>
                </a:solidFill>
              </a:rPr>
              <a:t>21IT001    AAYUSH PARMAR</a:t>
            </a:r>
          </a:p>
        </p:txBody>
      </p:sp>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FB4BBD-987D-76F2-E2EA-82437AB31A4F}"/>
              </a:ext>
            </a:extLst>
          </p:cNvPr>
          <p:cNvPicPr>
            <a:picLocks noChangeAspect="1"/>
          </p:cNvPicPr>
          <p:nvPr/>
        </p:nvPicPr>
        <p:blipFill>
          <a:blip r:embed="rId2"/>
          <a:stretch>
            <a:fillRect/>
          </a:stretch>
        </p:blipFill>
        <p:spPr>
          <a:xfrm>
            <a:off x="1838425" y="981777"/>
            <a:ext cx="7931217" cy="4629751"/>
          </a:xfrm>
          <a:prstGeom prst="rect">
            <a:avLst/>
          </a:prstGeom>
        </p:spPr>
      </p:pic>
    </p:spTree>
    <p:extLst>
      <p:ext uri="{BB962C8B-B14F-4D97-AF65-F5344CB8AC3E}">
        <p14:creationId xmlns:p14="http://schemas.microsoft.com/office/powerpoint/2010/main" val="283114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C3F86-3922-63C7-95D2-BE99AE87AD80}"/>
              </a:ext>
            </a:extLst>
          </p:cNvPr>
          <p:cNvPicPr>
            <a:picLocks noChangeAspect="1"/>
          </p:cNvPicPr>
          <p:nvPr/>
        </p:nvPicPr>
        <p:blipFill>
          <a:blip r:embed="rId2"/>
          <a:stretch>
            <a:fillRect/>
          </a:stretch>
        </p:blipFill>
        <p:spPr>
          <a:xfrm>
            <a:off x="2011680" y="654518"/>
            <a:ext cx="7267074" cy="5024387"/>
          </a:xfrm>
          <a:prstGeom prst="rect">
            <a:avLst/>
          </a:prstGeom>
        </p:spPr>
      </p:pic>
    </p:spTree>
    <p:extLst>
      <p:ext uri="{BB962C8B-B14F-4D97-AF65-F5344CB8AC3E}">
        <p14:creationId xmlns:p14="http://schemas.microsoft.com/office/powerpoint/2010/main" val="307744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D3C9A-0238-CC40-CE8D-D8836414916D}"/>
              </a:ext>
            </a:extLst>
          </p:cNvPr>
          <p:cNvPicPr>
            <a:picLocks noChangeAspect="1"/>
          </p:cNvPicPr>
          <p:nvPr/>
        </p:nvPicPr>
        <p:blipFill>
          <a:blip r:embed="rId2"/>
          <a:stretch>
            <a:fillRect/>
          </a:stretch>
        </p:blipFill>
        <p:spPr>
          <a:xfrm>
            <a:off x="2127183" y="1020278"/>
            <a:ext cx="7700211" cy="4620125"/>
          </a:xfrm>
          <a:prstGeom prst="rect">
            <a:avLst/>
          </a:prstGeom>
        </p:spPr>
      </p:pic>
    </p:spTree>
    <p:extLst>
      <p:ext uri="{BB962C8B-B14F-4D97-AF65-F5344CB8AC3E}">
        <p14:creationId xmlns:p14="http://schemas.microsoft.com/office/powerpoint/2010/main" val="4280103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1DFA4A-1003-5507-25C3-A1CC3B643276}"/>
              </a:ext>
            </a:extLst>
          </p:cNvPr>
          <p:cNvSpPr txBox="1"/>
          <p:nvPr/>
        </p:nvSpPr>
        <p:spPr>
          <a:xfrm>
            <a:off x="3946358" y="1799924"/>
            <a:ext cx="4023360" cy="3046988"/>
          </a:xfrm>
          <a:prstGeom prst="rect">
            <a:avLst/>
          </a:prstGeom>
          <a:noFill/>
        </p:spPr>
        <p:txBody>
          <a:bodyPr wrap="square" rtlCol="0">
            <a:spAutoFit/>
          </a:bodyPr>
          <a:lstStyle/>
          <a:p>
            <a:pPr algn="ctr"/>
            <a:r>
              <a:rPr lang="en-IN" sz="9600" dirty="0"/>
              <a:t>Thank You</a:t>
            </a:r>
          </a:p>
        </p:txBody>
      </p:sp>
    </p:spTree>
    <p:extLst>
      <p:ext uri="{BB962C8B-B14F-4D97-AF65-F5344CB8AC3E}">
        <p14:creationId xmlns:p14="http://schemas.microsoft.com/office/powerpoint/2010/main" val="103386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EFEE-FD20-7E01-8A23-475442EF5C24}"/>
              </a:ext>
            </a:extLst>
          </p:cNvPr>
          <p:cNvSpPr>
            <a:spLocks noGrp="1"/>
          </p:cNvSpPr>
          <p:nvPr>
            <p:ph type="title"/>
          </p:nvPr>
        </p:nvSpPr>
        <p:spPr>
          <a:xfrm>
            <a:off x="944094" y="654518"/>
            <a:ext cx="8534400" cy="1318661"/>
          </a:xfrm>
        </p:spPr>
        <p:txBody>
          <a:bodyPr>
            <a:normAutofit/>
          </a:bodyPr>
          <a:lstStyle/>
          <a:p>
            <a:r>
              <a:rPr lang="en-IN" sz="4000"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C2354C41-CE01-1131-2DBD-873437EC77E9}"/>
              </a:ext>
            </a:extLst>
          </p:cNvPr>
          <p:cNvSpPr>
            <a:spLocks noGrp="1"/>
          </p:cNvSpPr>
          <p:nvPr>
            <p:ph idx="1"/>
          </p:nvPr>
        </p:nvSpPr>
        <p:spPr>
          <a:xfrm>
            <a:off x="944094" y="2252313"/>
            <a:ext cx="8534400" cy="3951170"/>
          </a:xfrm>
        </p:spPr>
        <p:txBody>
          <a:bodyPr>
            <a:normAutofit/>
          </a:bodyPr>
          <a:lstStyle/>
          <a:p>
            <a:pPr>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Project Definition</a:t>
            </a:r>
          </a:p>
          <a:p>
            <a:pPr>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Problem Statement</a:t>
            </a:r>
          </a:p>
          <a:p>
            <a:pPr>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Major Functionality</a:t>
            </a:r>
          </a:p>
          <a:p>
            <a:pPr>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Language Used</a:t>
            </a:r>
          </a:p>
          <a:p>
            <a:pPr>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System flowchart</a:t>
            </a:r>
          </a:p>
          <a:p>
            <a:pPr>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Implementation</a:t>
            </a:r>
          </a:p>
        </p:txBody>
      </p:sp>
      <p:cxnSp>
        <p:nvCxnSpPr>
          <p:cNvPr id="5" name="Straight Connector 4">
            <a:extLst>
              <a:ext uri="{FF2B5EF4-FFF2-40B4-BE49-F238E27FC236}">
                <a16:creationId xmlns:a16="http://schemas.microsoft.com/office/drawing/2014/main" id="{94751B19-8850-4A3B-BA3C-8EEA0DF44A35}"/>
              </a:ext>
            </a:extLst>
          </p:cNvPr>
          <p:cNvCxnSpPr>
            <a:cxnSpLocks/>
          </p:cNvCxnSpPr>
          <p:nvPr/>
        </p:nvCxnSpPr>
        <p:spPr>
          <a:xfrm>
            <a:off x="1085647" y="1871591"/>
            <a:ext cx="417615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3699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56AF-18C1-8261-A3D1-6732DF636C38}"/>
              </a:ext>
            </a:extLst>
          </p:cNvPr>
          <p:cNvSpPr>
            <a:spLocks noGrp="1"/>
          </p:cNvSpPr>
          <p:nvPr>
            <p:ph type="title"/>
          </p:nvPr>
        </p:nvSpPr>
        <p:spPr>
          <a:xfrm>
            <a:off x="594759" y="296263"/>
            <a:ext cx="8534400" cy="3003528"/>
          </a:xfrm>
        </p:spPr>
        <p:txBody>
          <a:bodyPr/>
          <a:lstStyle/>
          <a:p>
            <a:r>
              <a:rPr lang="en-IN" sz="3600" spc="980" dirty="0">
                <a:latin typeface="Trebuchet MS"/>
                <a:cs typeface="Trebuchet MS"/>
              </a:rPr>
              <a:t>PROJECT</a:t>
            </a:r>
            <a:r>
              <a:rPr lang="en-IN" sz="3600" spc="190" dirty="0">
                <a:latin typeface="Trebuchet MS"/>
                <a:cs typeface="Trebuchet MS"/>
              </a:rPr>
              <a:t>  </a:t>
            </a:r>
            <a:br>
              <a:rPr lang="en-IN" sz="3600" spc="635" dirty="0">
                <a:latin typeface="Trebuchet MS"/>
                <a:cs typeface="Trebuchet MS"/>
              </a:rPr>
            </a:br>
            <a:r>
              <a:rPr lang="en-IN" sz="3600" spc="635" dirty="0">
                <a:latin typeface="Trebuchet MS"/>
                <a:cs typeface="Trebuchet MS"/>
              </a:rPr>
              <a:t>DEFINATION</a:t>
            </a:r>
            <a:endParaRPr lang="en-IN" dirty="0"/>
          </a:p>
        </p:txBody>
      </p:sp>
      <p:sp>
        <p:nvSpPr>
          <p:cNvPr id="3" name="Content Placeholder 2">
            <a:extLst>
              <a:ext uri="{FF2B5EF4-FFF2-40B4-BE49-F238E27FC236}">
                <a16:creationId xmlns:a16="http://schemas.microsoft.com/office/drawing/2014/main" id="{71CFC06B-7533-04CD-0B2D-1E01D684AC9E}"/>
              </a:ext>
            </a:extLst>
          </p:cNvPr>
          <p:cNvSpPr>
            <a:spLocks noGrp="1"/>
          </p:cNvSpPr>
          <p:nvPr>
            <p:ph idx="1"/>
          </p:nvPr>
        </p:nvSpPr>
        <p:spPr>
          <a:xfrm>
            <a:off x="604698" y="3110948"/>
            <a:ext cx="8534400" cy="2526309"/>
          </a:xfrm>
        </p:spPr>
        <p:txBody>
          <a:bodyPr/>
          <a:lstStyle/>
          <a:p>
            <a:pPr algn="just"/>
            <a:r>
              <a:rPr lang="en-IN" dirty="0">
                <a:solidFill>
                  <a:schemeClr val="tx1"/>
                </a:solidFill>
              </a:rPr>
              <a:t>The National Safety Day portal is a site for their employees which make them aware about the particular  day/event going at the same time.</a:t>
            </a:r>
          </a:p>
        </p:txBody>
      </p:sp>
      <p:cxnSp>
        <p:nvCxnSpPr>
          <p:cNvPr id="5" name="Straight Connector 4">
            <a:extLst>
              <a:ext uri="{FF2B5EF4-FFF2-40B4-BE49-F238E27FC236}">
                <a16:creationId xmlns:a16="http://schemas.microsoft.com/office/drawing/2014/main" id="{B8A4FABA-53B0-7B50-0C79-E17D476EA611}"/>
              </a:ext>
            </a:extLst>
          </p:cNvPr>
          <p:cNvCxnSpPr>
            <a:cxnSpLocks/>
          </p:cNvCxnSpPr>
          <p:nvPr/>
        </p:nvCxnSpPr>
        <p:spPr>
          <a:xfrm>
            <a:off x="594759" y="2574235"/>
            <a:ext cx="417615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6991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56AF-18C1-8261-A3D1-6732DF636C38}"/>
              </a:ext>
            </a:extLst>
          </p:cNvPr>
          <p:cNvSpPr>
            <a:spLocks noGrp="1"/>
          </p:cNvSpPr>
          <p:nvPr>
            <p:ph type="title"/>
          </p:nvPr>
        </p:nvSpPr>
        <p:spPr>
          <a:xfrm>
            <a:off x="594759" y="296263"/>
            <a:ext cx="8534400" cy="3003528"/>
          </a:xfrm>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71CFC06B-7533-04CD-0B2D-1E01D684AC9E}"/>
              </a:ext>
            </a:extLst>
          </p:cNvPr>
          <p:cNvSpPr>
            <a:spLocks noGrp="1"/>
          </p:cNvSpPr>
          <p:nvPr>
            <p:ph idx="1"/>
          </p:nvPr>
        </p:nvSpPr>
        <p:spPr>
          <a:xfrm>
            <a:off x="604698" y="3110948"/>
            <a:ext cx="8534400" cy="2526309"/>
          </a:xfrm>
        </p:spPr>
        <p:txBody>
          <a:bodyPr/>
          <a:lstStyle/>
          <a:p>
            <a:pPr algn="just"/>
            <a:r>
              <a:rPr lang="en-IN" dirty="0">
                <a:solidFill>
                  <a:schemeClr val="tx1"/>
                </a:solidFill>
                <a:latin typeface="Times New Roman" panose="02020603050405020304" pitchFamily="18" charset="0"/>
                <a:cs typeface="Times New Roman" panose="02020603050405020304" pitchFamily="18" charset="0"/>
              </a:rPr>
              <a:t>National safety Day portals majorly aims on providing/ make aware of that day and the things we have to keep in mind and understand. It conducts the quiz and its result can also be found in due time to test the knowledge of act as activity for that week and some important announcement can be made for the same.</a:t>
            </a:r>
          </a:p>
        </p:txBody>
      </p:sp>
      <p:cxnSp>
        <p:nvCxnSpPr>
          <p:cNvPr id="5" name="Straight Connector 4">
            <a:extLst>
              <a:ext uri="{FF2B5EF4-FFF2-40B4-BE49-F238E27FC236}">
                <a16:creationId xmlns:a16="http://schemas.microsoft.com/office/drawing/2014/main" id="{B8A4FABA-53B0-7B50-0C79-E17D476EA611}"/>
              </a:ext>
            </a:extLst>
          </p:cNvPr>
          <p:cNvCxnSpPr>
            <a:cxnSpLocks/>
          </p:cNvCxnSpPr>
          <p:nvPr/>
        </p:nvCxnSpPr>
        <p:spPr>
          <a:xfrm>
            <a:off x="594759" y="2584174"/>
            <a:ext cx="489164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4069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6AA0-9CCA-4E6A-A0DC-4AC4E7391635}"/>
              </a:ext>
            </a:extLst>
          </p:cNvPr>
          <p:cNvSpPr>
            <a:spLocks noGrp="1"/>
          </p:cNvSpPr>
          <p:nvPr>
            <p:ph type="title"/>
          </p:nvPr>
        </p:nvSpPr>
        <p:spPr>
          <a:xfrm>
            <a:off x="2223435" y="1645925"/>
            <a:ext cx="7351311" cy="2048038"/>
          </a:xfrm>
        </p:spPr>
        <p:txBody>
          <a:bodyPr>
            <a:normAutofit/>
          </a:bodyPr>
          <a:lstStyle/>
          <a:p>
            <a:r>
              <a:rPr lang="en-IN" sz="5400" dirty="0">
                <a:latin typeface="Times New Roman" panose="02020603050405020304" pitchFamily="18" charset="0"/>
                <a:cs typeface="Times New Roman" panose="02020603050405020304" pitchFamily="18" charset="0"/>
              </a:rPr>
              <a:t>Major </a:t>
            </a:r>
            <a:br>
              <a:rPr lang="en-IN" sz="5400" dirty="0">
                <a:latin typeface="Times New Roman" panose="02020603050405020304" pitchFamily="18" charset="0"/>
                <a:cs typeface="Times New Roman" panose="02020603050405020304" pitchFamily="18" charset="0"/>
              </a:rPr>
            </a:br>
            <a:r>
              <a:rPr lang="en-IN" sz="5400" dirty="0">
                <a:latin typeface="Times New Roman" panose="02020603050405020304" pitchFamily="18" charset="0"/>
                <a:cs typeface="Times New Roman" panose="02020603050405020304" pitchFamily="18" charset="0"/>
              </a:rPr>
              <a:t>Functionality</a:t>
            </a:r>
          </a:p>
        </p:txBody>
      </p:sp>
      <p:cxnSp>
        <p:nvCxnSpPr>
          <p:cNvPr id="3" name="Straight Connector 2">
            <a:extLst>
              <a:ext uri="{FF2B5EF4-FFF2-40B4-BE49-F238E27FC236}">
                <a16:creationId xmlns:a16="http://schemas.microsoft.com/office/drawing/2014/main" id="{2144A90A-E386-6319-1244-293CC2E4AE48}"/>
              </a:ext>
            </a:extLst>
          </p:cNvPr>
          <p:cNvCxnSpPr>
            <a:cxnSpLocks/>
          </p:cNvCxnSpPr>
          <p:nvPr/>
        </p:nvCxnSpPr>
        <p:spPr>
          <a:xfrm>
            <a:off x="2223435" y="3891013"/>
            <a:ext cx="5861786" cy="0"/>
          </a:xfrm>
          <a:prstGeom prst="line">
            <a:avLst/>
          </a:prstGeom>
        </p:spPr>
        <p:style>
          <a:lnRef idx="3">
            <a:schemeClr val="dk1"/>
          </a:lnRef>
          <a:fillRef idx="0">
            <a:schemeClr val="dk1"/>
          </a:fillRef>
          <a:effectRef idx="2">
            <a:schemeClr val="dk1"/>
          </a:effectRef>
          <a:fontRef idx="minor">
            <a:schemeClr val="tx1"/>
          </a:fontRef>
        </p:style>
      </p:cxnSp>
      <p:cxnSp>
        <p:nvCxnSpPr>
          <p:cNvPr id="4" name="Straight Connector 3">
            <a:extLst>
              <a:ext uri="{FF2B5EF4-FFF2-40B4-BE49-F238E27FC236}">
                <a16:creationId xmlns:a16="http://schemas.microsoft.com/office/drawing/2014/main" id="{DDE88C64-7006-ECFA-D3F1-4C96E92E46A2}"/>
              </a:ext>
            </a:extLst>
          </p:cNvPr>
          <p:cNvCxnSpPr>
            <a:cxnSpLocks/>
          </p:cNvCxnSpPr>
          <p:nvPr/>
        </p:nvCxnSpPr>
        <p:spPr>
          <a:xfrm>
            <a:off x="2223435" y="1717905"/>
            <a:ext cx="559227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46838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6FCCE-2580-FFDC-83E8-A686E7C05106}"/>
              </a:ext>
            </a:extLst>
          </p:cNvPr>
          <p:cNvSpPr>
            <a:spLocks noGrp="1"/>
          </p:cNvSpPr>
          <p:nvPr>
            <p:ph idx="1"/>
          </p:nvPr>
        </p:nvSpPr>
        <p:spPr>
          <a:xfrm>
            <a:off x="684212" y="685800"/>
            <a:ext cx="8534400" cy="4579219"/>
          </a:xfrm>
        </p:spPr>
        <p:txBody>
          <a:bodyPr>
            <a:normAutofit/>
          </a:bodyPr>
          <a:lstStyle/>
          <a:p>
            <a:pPr algn="just">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National Safety Day portal Has a role-based login for employee.</a:t>
            </a:r>
          </a:p>
          <a:p>
            <a:pPr algn="just">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The key is to reduce the work of IT employees in coding for every such event is going around.</a:t>
            </a:r>
          </a:p>
          <a:p>
            <a:pPr algn="just">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Admin has the full access to the content which has to be provided further and can manipulate it as well.</a:t>
            </a:r>
          </a:p>
          <a:p>
            <a:pPr algn="just">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Each time event is organized then one of the employee manages the event after giving the access to the admin panel.</a:t>
            </a:r>
          </a:p>
          <a:p>
            <a:pPr algn="just">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User can access the link provided by the admin for the same. And know  the content of it.</a:t>
            </a:r>
          </a:p>
        </p:txBody>
      </p:sp>
    </p:spTree>
    <p:extLst>
      <p:ext uri="{BB962C8B-B14F-4D97-AF65-F5344CB8AC3E}">
        <p14:creationId xmlns:p14="http://schemas.microsoft.com/office/powerpoint/2010/main" val="3225226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F9EC83-CD95-CB27-20EF-9024528EAEDD}"/>
              </a:ext>
            </a:extLst>
          </p:cNvPr>
          <p:cNvSpPr txBox="1"/>
          <p:nvPr/>
        </p:nvSpPr>
        <p:spPr>
          <a:xfrm>
            <a:off x="1253689" y="902667"/>
            <a:ext cx="5551371" cy="1744067"/>
          </a:xfrm>
          <a:prstGeom prst="rect">
            <a:avLst/>
          </a:prstGeom>
          <a:noFill/>
        </p:spPr>
        <p:txBody>
          <a:bodyPr wrap="square">
            <a:spAutoFit/>
          </a:bodyPr>
          <a:lstStyle/>
          <a:p>
            <a:pPr marL="12700">
              <a:lnSpc>
                <a:spcPct val="100000"/>
              </a:lnSpc>
              <a:spcBef>
                <a:spcPts val="6060"/>
              </a:spcBef>
            </a:pPr>
            <a:r>
              <a:rPr lang="en-IN" sz="4000" spc="890" dirty="0">
                <a:latin typeface="Times New Roman" panose="02020603050405020304" pitchFamily="18" charset="0"/>
                <a:cs typeface="Times New Roman" panose="02020603050405020304" pitchFamily="18" charset="0"/>
              </a:rPr>
              <a:t>LANGUAGE USED</a:t>
            </a:r>
            <a:endParaRPr lang="en-IN" sz="4000" dirty="0">
              <a:latin typeface="Times New Roman" panose="02020603050405020304" pitchFamily="18" charset="0"/>
              <a:cs typeface="Times New Roman" panose="02020603050405020304" pitchFamily="18" charset="0"/>
            </a:endParaRPr>
          </a:p>
          <a:p>
            <a:pPr marL="12700">
              <a:lnSpc>
                <a:spcPct val="100000"/>
              </a:lnSpc>
              <a:spcBef>
                <a:spcPts val="1590"/>
              </a:spcBef>
            </a:pPr>
            <a:endParaRPr lang="en-IN" sz="14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EDDC7A1D-2327-6957-1D6D-43131602D404}"/>
              </a:ext>
            </a:extLst>
          </p:cNvPr>
          <p:cNvCxnSpPr>
            <a:cxnSpLocks/>
          </p:cNvCxnSpPr>
          <p:nvPr/>
        </p:nvCxnSpPr>
        <p:spPr>
          <a:xfrm>
            <a:off x="1359567" y="2545678"/>
            <a:ext cx="5592279" cy="0"/>
          </a:xfrm>
          <a:prstGeom prst="line">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5F4B6B9A-DB41-DAFF-0071-EFAB5C08A324}"/>
              </a:ext>
            </a:extLst>
          </p:cNvPr>
          <p:cNvSpPr txBox="1"/>
          <p:nvPr/>
        </p:nvSpPr>
        <p:spPr>
          <a:xfrm>
            <a:off x="1253689" y="2985410"/>
            <a:ext cx="7476425" cy="2308324"/>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HTML </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CSS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JavaScript </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PHP  </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MySQL</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9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6C19E-12E7-54B2-6A8D-3F5E4658DFD6}"/>
              </a:ext>
            </a:extLst>
          </p:cNvPr>
          <p:cNvSpPr txBox="1"/>
          <p:nvPr/>
        </p:nvSpPr>
        <p:spPr>
          <a:xfrm>
            <a:off x="1253689" y="530804"/>
            <a:ext cx="6107228" cy="830997"/>
          </a:xfrm>
          <a:prstGeom prst="rect">
            <a:avLst/>
          </a:prstGeom>
          <a:noFill/>
        </p:spPr>
        <p:txBody>
          <a:bodyPr wrap="square">
            <a:spAutoFit/>
          </a:bodyPr>
          <a:lstStyle/>
          <a:p>
            <a:r>
              <a:rPr lang="en-IN" sz="4800" dirty="0">
                <a:latin typeface="Times New Roman" panose="02020603050405020304" pitchFamily="18" charset="0"/>
                <a:cs typeface="Times New Roman" panose="02020603050405020304" pitchFamily="18" charset="0"/>
              </a:rPr>
              <a:t>System Flowchart</a:t>
            </a:r>
            <a:endParaRPr lang="en-IN" sz="4800" dirty="0"/>
          </a:p>
        </p:txBody>
      </p:sp>
      <p:cxnSp>
        <p:nvCxnSpPr>
          <p:cNvPr id="4" name="Straight Connector 3">
            <a:extLst>
              <a:ext uri="{FF2B5EF4-FFF2-40B4-BE49-F238E27FC236}">
                <a16:creationId xmlns:a16="http://schemas.microsoft.com/office/drawing/2014/main" id="{64FDD887-8268-2B90-BBBF-572F25CA00C7}"/>
              </a:ext>
            </a:extLst>
          </p:cNvPr>
          <p:cNvCxnSpPr>
            <a:cxnSpLocks/>
          </p:cNvCxnSpPr>
          <p:nvPr/>
        </p:nvCxnSpPr>
        <p:spPr>
          <a:xfrm>
            <a:off x="1340316" y="1525400"/>
            <a:ext cx="5592279" cy="0"/>
          </a:xfrm>
          <a:prstGeom prst="line">
            <a:avLst/>
          </a:prstGeom>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2158F6E8-9733-FE0E-BC45-A61D8CAADA0B}"/>
              </a:ext>
            </a:extLst>
          </p:cNvPr>
          <p:cNvPicPr>
            <a:picLocks noChangeAspect="1"/>
          </p:cNvPicPr>
          <p:nvPr/>
        </p:nvPicPr>
        <p:blipFill>
          <a:blip r:embed="rId2"/>
          <a:stretch>
            <a:fillRect/>
          </a:stretch>
        </p:blipFill>
        <p:spPr>
          <a:xfrm>
            <a:off x="1340316" y="1790355"/>
            <a:ext cx="8862463" cy="4793325"/>
          </a:xfrm>
          <a:prstGeom prst="rect">
            <a:avLst/>
          </a:prstGeom>
        </p:spPr>
      </p:pic>
    </p:spTree>
    <p:extLst>
      <p:ext uri="{BB962C8B-B14F-4D97-AF65-F5344CB8AC3E}">
        <p14:creationId xmlns:p14="http://schemas.microsoft.com/office/powerpoint/2010/main" val="3585118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527EC3-D77B-C8FC-7CC7-2E532E8402FA}"/>
              </a:ext>
            </a:extLst>
          </p:cNvPr>
          <p:cNvSpPr txBox="1"/>
          <p:nvPr/>
        </p:nvSpPr>
        <p:spPr>
          <a:xfrm>
            <a:off x="878305" y="676795"/>
            <a:ext cx="6107228" cy="769441"/>
          </a:xfrm>
          <a:prstGeom prst="rect">
            <a:avLst/>
          </a:prstGeom>
          <a:noFill/>
        </p:spPr>
        <p:txBody>
          <a:bodyPr wrap="square">
            <a:spAutoFit/>
          </a:bodyPr>
          <a:lstStyle/>
          <a:p>
            <a:r>
              <a:rPr lang="en-IN" sz="4400" dirty="0">
                <a:latin typeface="Times New Roman" panose="02020603050405020304" pitchFamily="18" charset="0"/>
                <a:cs typeface="Times New Roman" panose="02020603050405020304" pitchFamily="18" charset="0"/>
              </a:rPr>
              <a:t>Implementation</a:t>
            </a:r>
            <a:endParaRPr lang="en-IN" sz="4400" dirty="0"/>
          </a:p>
        </p:txBody>
      </p:sp>
      <p:cxnSp>
        <p:nvCxnSpPr>
          <p:cNvPr id="4" name="Straight Connector 3">
            <a:extLst>
              <a:ext uri="{FF2B5EF4-FFF2-40B4-BE49-F238E27FC236}">
                <a16:creationId xmlns:a16="http://schemas.microsoft.com/office/drawing/2014/main" id="{89715CE2-ACE9-0820-EC5E-7CC8AFF2305E}"/>
              </a:ext>
            </a:extLst>
          </p:cNvPr>
          <p:cNvCxnSpPr>
            <a:cxnSpLocks/>
          </p:cNvCxnSpPr>
          <p:nvPr/>
        </p:nvCxnSpPr>
        <p:spPr>
          <a:xfrm>
            <a:off x="984182" y="1460470"/>
            <a:ext cx="5592279" cy="0"/>
          </a:xfrm>
          <a:prstGeom prst="line">
            <a:avLst/>
          </a:prstGeom>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38D3D437-14A5-8323-0E2D-6FF28FBA7655}"/>
              </a:ext>
            </a:extLst>
          </p:cNvPr>
          <p:cNvPicPr>
            <a:picLocks noChangeAspect="1"/>
          </p:cNvPicPr>
          <p:nvPr/>
        </p:nvPicPr>
        <p:blipFill>
          <a:blip r:embed="rId2"/>
          <a:stretch>
            <a:fillRect/>
          </a:stretch>
        </p:blipFill>
        <p:spPr>
          <a:xfrm>
            <a:off x="1780674" y="1674800"/>
            <a:ext cx="8932243" cy="4591241"/>
          </a:xfrm>
          <a:prstGeom prst="rect">
            <a:avLst/>
          </a:prstGeom>
        </p:spPr>
      </p:pic>
    </p:spTree>
    <p:extLst>
      <p:ext uri="{BB962C8B-B14F-4D97-AF65-F5344CB8AC3E}">
        <p14:creationId xmlns:p14="http://schemas.microsoft.com/office/powerpoint/2010/main" val="79141914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5FDEB4C-941C-4EBE-9462-062D8A0ADE9E}">
  <ds:schemaRefs>
    <ds:schemaRef ds:uri="http://schemas.microsoft.com/sharepoint/v3/contenttype/forms"/>
  </ds:schemaRefs>
</ds:datastoreItem>
</file>

<file path=customXml/itemProps2.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B414F3-C833-4395-8C69-0E806C51817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Slice design</Template>
  <TotalTime>172</TotalTime>
  <Words>223</Words>
  <Application>Microsoft Office PowerPoint</Application>
  <PresentationFormat>Widescreen</PresentationFormat>
  <Paragraphs>28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vt:lpstr>
      <vt:lpstr>Times New Roman</vt:lpstr>
      <vt:lpstr>Trebuchet MS</vt:lpstr>
      <vt:lpstr>Wingdings 3</vt:lpstr>
      <vt:lpstr>Slice</vt:lpstr>
      <vt:lpstr>National safety Day portal</vt:lpstr>
      <vt:lpstr>Outline</vt:lpstr>
      <vt:lpstr>PROJECT   DEFINATION</vt:lpstr>
      <vt:lpstr>Problem Statement</vt:lpstr>
      <vt:lpstr>Major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safety Day portal</dc:title>
  <dc:creator>Aayush Parmar</dc:creator>
  <cp:lastModifiedBy>Aayush Parmar</cp:lastModifiedBy>
  <cp:revision>26</cp:revision>
  <dcterms:created xsi:type="dcterms:W3CDTF">2023-08-04T21:33:26Z</dcterms:created>
  <dcterms:modified xsi:type="dcterms:W3CDTF">2023-08-05T00:25:42Z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